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Relationship Id="rId59" Type="http://schemas.openxmlformats.org/officeDocument/2006/relationships/slide" Target="slides/slide54.xml"/>
<Relationship Id="rId60" Type="http://schemas.openxmlformats.org/officeDocument/2006/relationships/slide" Target="slides/slide55.xml"/>
<Relationship Id="rId61" Type="http://schemas.openxmlformats.org/officeDocument/2006/relationships/slide" Target="slides/slide56.xml"/>
<Relationship Id="rId62" Type="http://schemas.openxmlformats.org/officeDocument/2006/relationships/slide" Target="slides/slide57.xml"/>
<Relationship Id="rId63" Type="http://schemas.openxmlformats.org/officeDocument/2006/relationships/slide" Target="slides/slide58.xml"/>
<Relationship Id="rId64" Type="http://schemas.openxmlformats.org/officeDocument/2006/relationships/slide" Target="slides/slide59.xml"/>
<Relationship Id="rId65" Type="http://schemas.openxmlformats.org/officeDocument/2006/relationships/slide" Target="slides/slide60.xml"/>
<Relationship Id="rId66" Type="http://schemas.openxmlformats.org/officeDocument/2006/relationships/slide" Target="slides/slide61.xml"/>
<Relationship Id="rId67" Type="http://schemas.openxmlformats.org/officeDocument/2006/relationships/slide" Target="slides/slide62.xml"/>
<Relationship Id="rId68" Type="http://schemas.openxmlformats.org/officeDocument/2006/relationships/slide" Target="slides/slide63.xml"/>
<Relationship Id="rId69" Type="http://schemas.openxmlformats.org/officeDocument/2006/relationships/slide" Target="slides/slide64.xml"/>
<Relationship Id="rId70" Type="http://schemas.openxmlformats.org/officeDocument/2006/relationships/slide" Target="slides/slide65.xml"/>
<Relationship Id="rId71" Type="http://schemas.openxmlformats.org/officeDocument/2006/relationships/slide" Target="slides/slide66.xml"/>
<Relationship Id="rId72" Type="http://schemas.openxmlformats.org/officeDocument/2006/relationships/slide" Target="slides/slide67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28db2ad3af078e8defd5e32138374e9cea1ef36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d4143f00fb0c91aa5edfbe2de32e2124269f624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73562b11aa8509df6bedd5c99bf46144ff52a80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613992e4ca46a6b2b442fb8662e90c6ba197428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7160ae25795e2a4f796b3e05e4874bd47d4b0ae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de86990ae80a61465548c4144cff74d84d82ba0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458e829d8051b8b094a52134f499ed0ef9db713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56209eb4cb3fa0ef5e1c5a457818d709c49a2c0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08bd5f4568ec3fa51f2ba1fb041fc7f6ab3a68a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b956b2e5a1ae29c7b8fa796b02cd08fd6365075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6d28db933235eb4d0db59bc2d63abf9fbe7cf10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cd31e38fbb74ab19c3e5930ffa63e06c3d97747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8de7e2e47abd2c2f5f2b04e031e454bd96261f1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577862de67ea173e98b4f82d8eb247a2c1d1268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455cc5a33d6f0f8d50e23bd19d3a5b74b32ff6a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b049738a8ba27ccad5ab7f46c212fac25f6280d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1ab92601dfca7176583dd18370ece97f97861e3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e20d138e3fce97190f0402343d9446afed3134d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c25f7cf84c81e30febfbae02929d895ecbea839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87c9c3958bb4304117b61b02fbee25e1d2959ec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e53a766e6d07616d35000de210fd6158fe322cc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75ba2e6902fd2fba4058feb7947724bf35aa3e1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a47d25764ecde76ac6e3761ff3c5c6f53a22c6e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0cf061537be59c2553d476917cdeaeed71ccd7d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ee41b5120a3696325c7da11d42793eb351736c4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54b5934ef0e46c382c50efc219f4e0bbe2a0a2b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c01839dbbf3623faf98662cd7f59b1cd20f5b83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d7746ee75802a18a1e0fbe211f203b04387b334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6d89902e89a5f763d165e2fe4ecc170a463b99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1fb71519c50fe0fd3869e356dd4a6a73f84cc25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486c3f38e2cc48f84d90a1524f9b965e386435f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68e1c637abbd78a41d8bdb668a2cc50cfc76d44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188d425c265307462875f1ba4dad9712e6dd5c2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dfb3f238e30e87c4fdcc819a0ebdfe1ce4c898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847cf6c92ba57367094a57cba6ea0344b90efb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f9eb269969e187b3ef84ee08edcdbaaa275704a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4b33288e07176e2929762e7050c63a9492ff6e2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24eed3cb06f57921e1c6d913af60525a30b865b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c32b4ab302aceeab9a39fb2e64145e558cb2bb8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bbee5d3c7937d7625d4bd90180c6a34d0e0dda2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3aa9768203a70d0d409a79e6bfb67117ad0a7a2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8306068ee7fb3354d0c971ffa351d894ac2e28d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31d04178fb360de90a5308ac3c7de7acadccea5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3726e1ff405fd902fb8f5c04564b6a862eb0a81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ede40a8506103174cb4358ffec2923e6f06e2cf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959fcb8ec71c43f9c1749e1eed993a09e16248c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687bfc4c63083442d9959ff726de8ba9a5122c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c664826fa328328d6817c4e2082e783eab6ec92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9850a9c71b2b1e22d3ca7195861262a7b88a8a5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4af82d8a84aec9a222aad0e2fced3f0ac70901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bfa34cab508b587afdd0bc8d2f585c25d3f8f78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ac62b4f7d144e52d9e62c4cd90556ba8cf2cde2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415b3dc7b830c65fbb0d023cb8ad70b0844eb26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4bab16884e47573a70ae63092db29907982193.png"/>
</Relationships>

</file>

<file path=ppt/slides/_rels/slide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9028b6d76c1127b74adfd6c24755c863daa26d5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eff708763a8cdf812719bc753169dc0a5facb79.png"/>
</Relationships>

</file>

<file path=ppt/slides/_rels/slide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14c6eabcfffef2b445473eefda64b3aace06e24.png"/>
</Relationships>

</file>

<file path=ppt/slides/_rels/slide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ee97b2f0c4a1b9f6c3ae4f71485d80964bbd9b1.png"/>
</Relationships>

</file>

<file path=ppt/slides/_rels/slide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4c763a234d87b4594fbe50c944ea68a00d7ae3c.png"/>
</Relationships>

</file>

<file path=ppt/slides/_rels/slide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f44c7b0fe26f492485589801921c8ebaba35c0.png"/>
</Relationships>

</file>

<file path=ppt/slides/_rels/slide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84e31ceaf71dcc244e253868510fbe7c391012a.png"/>
</Relationships>

</file>

<file path=ppt/slides/_rels/slide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4205aa1abf19e1129469aea4a9d5bd0b6ce64e5.png"/>
</Relationships>

</file>

<file path=ppt/slides/_rels/slide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91131dfb6bca631f9e518bb67c522022576047e.png"/>
</Relationships>

</file>

<file path=ppt/slides/_rels/slide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67201c2ee25b2f0aae55766e905f7c4915635fa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fddf5aac3294e9705c09397383c6f420dbb57e4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b484e9270c26a801e12bb30b93cee7e5b231eed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1f79df9f38fb2a3574997ff0104cbb7ec4181ff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2023-09-06T20:06:53Z</dcterms:modified>
</cp:coreProperties>
</file>